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68"/>
  </p:normalViewPr>
  <p:slideViewPr>
    <p:cSldViewPr snapToGrid="0">
      <p:cViewPr varScale="1">
        <p:scale>
          <a:sx n="95" d="100"/>
          <a:sy n="95" d="100"/>
        </p:scale>
        <p:origin x="20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92B2C-9F36-CB85-58B4-2653A03C52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FC20C7-117E-589C-6839-D41C4AAA3F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8A097-2052-0161-E43C-C04B9AA2F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ACEA2-EFDC-83C3-17C6-3794E531D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53554-63D7-4E63-C292-2620C3727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48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0029C-9502-3FA2-D397-DDD67CEEA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34884A-16F4-76C4-236C-03B86EB1B9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7E33B-753D-448E-43B4-AB0542497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6EF7E-B11D-1024-E065-669300FDC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9F20A-C2B9-0587-E2E0-0F9B30D85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53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FE3A09-8A6B-6BCE-A1E6-A13EF3BBAC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57C516-87C6-48CD-B4DD-8D2FCC777F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8314E0-215D-713E-0CF6-468A2678B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76A9E-7CFF-E333-9036-6F67B4FB3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66DCBD-F623-DBE6-8389-524B4CE4F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87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2143B-D7A7-98D1-46AB-597C68BCF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4666E-27C7-B539-2E75-5685E2B55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12BD0-5734-E012-88FE-249B06AA0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0F1D6-C9E8-6AB9-9FED-67BC48D3E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8B334-20DC-E0DA-CD93-A526AC5DB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936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4005C-FA26-F650-21FB-345745ECF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F67ADE-C2CF-E194-954E-37D1C02BA0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66ECC3-381B-20B6-73EC-DDB183DE7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6A748-7AD7-22F0-482A-1E54366B3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2ED681-C183-572E-7B3D-BE7068E5D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79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18EA0-CF62-E6A6-0E38-9E1D3CD56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73C26C-3299-0DBD-514D-441C7A2268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2B2AA8-9DE6-EAE7-ABFF-AC7235212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9AA12C-1AB8-6E60-5F37-C224C939B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9B9EDE-E365-5ADF-A7A1-423338207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A52E50-74C7-7C70-4F7E-6B8D5459B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71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15D7E-A44E-A2A8-AF1F-30D2A24F8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4839F-A539-C9D0-507B-8F664098F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F58410-C5F1-B9F2-34C4-6F974CFFAC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0F79C6-F051-4663-F362-96E62A41F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D01E8C-0ACA-1D75-6F12-2CD4E493BE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E4B10B-AB6D-91E0-366E-AE3B570F8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AA5F3F-CDE1-59F5-934D-9CDD65E1A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CA980E-92D2-6639-44E6-19C29F68A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700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ED0EE-D762-B1B9-FE7D-3975B5B8B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98C93-2603-D30F-3678-BDAFD7C66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8A9F4E-FE3E-B4A5-989A-F9EDDAF99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FFE376-C950-B91C-0734-E7D3CE535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282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B73B2F-B65B-141A-717D-770545C06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B0A281-12F9-9756-B96F-2D2EEED47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967BDD-6AD6-D13A-6AFB-7B5B4C3FC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57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DD092-24B4-286E-9D4C-3B91AC12E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F48037-8E47-1F39-3F12-D48CE6157C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43FA8-8586-85AA-9A58-CC583EEFB4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4627D-CF9A-D8DE-FA9E-B56F165C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CA37DD-3445-F247-2C24-DB3CDAE88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0CADA-C0F5-52CC-2943-E765A340B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872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697EF-71E2-A516-AFAC-F204B7CD3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212288-1BC6-24E4-1FE0-FAEA8D3F99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384D79-2FFB-1940-E55F-BC7936F235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989678-A737-91DF-103F-26E6008C4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93294D-78CC-0236-1B26-D66AA9E98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BDCA2-063F-7969-4683-B818ABDEF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959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319D0B-227E-50CA-7040-9DEB3F6E8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F5BF7E-E497-B6F9-8E39-E37DF9466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F408DA-1495-DA61-780E-58F0DB99FE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D06BA9-7E50-3640-96B1-168DAB567EE4}" type="datetimeFigureOut">
              <a:rPr lang="en-US" smtClean="0"/>
              <a:t>11/1/25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D92B5-DCE1-3846-F161-59A361464A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2CA783-9137-62CE-5AFC-2B60E2C8ED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784FB04-815A-D44F-999C-BE1496657B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09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133113E-CB3B-32BA-3047-7DED08F82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3524" y="1035455"/>
            <a:ext cx="1026538" cy="4796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FD83A1-A707-7A04-4FD6-A2A873A6D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7805" y="1884959"/>
            <a:ext cx="2300490" cy="14825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4924AD-44BA-3AC7-1F83-89EFED21E9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5840" y="3623988"/>
            <a:ext cx="2300489" cy="14728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31098B-F5CE-3C53-A5A8-01D7D0685B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84196" y="786674"/>
            <a:ext cx="888912" cy="12546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698DCC-9E8B-C225-E751-921AFDBC4E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6502" y="2837096"/>
            <a:ext cx="1351551" cy="14825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F2199DD-3FD4-C128-7AE7-A77B426EDC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51717" y="5446060"/>
            <a:ext cx="1696320" cy="104887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986261-694F-5E34-E71D-04553905B96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48354" y="2418716"/>
            <a:ext cx="1516692" cy="6715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C3402A-85B2-7B11-86A1-C08F64557C1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14549" y="464806"/>
            <a:ext cx="1004710" cy="6437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F295DB9-27CE-FE2F-2041-4B86E32A3A0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14549" y="1241223"/>
            <a:ext cx="1004710" cy="6437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AA7B24E-72D1-620D-259D-313FB020FC7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530347" y="4665875"/>
            <a:ext cx="888912" cy="8869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EDA1BF-4350-4470-59AB-491D4E1EDE1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14677" y="3380393"/>
            <a:ext cx="468010" cy="103742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C04F074-5091-D97B-47C9-436DCCBDAAA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22355" y="2041359"/>
            <a:ext cx="839096" cy="104887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171A2B4-D42D-92BA-DF93-9DAA17876D6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17033" y="3374669"/>
            <a:ext cx="595032" cy="104887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A73F2C8-8258-C0BE-E65F-A7B7DA403D32}"/>
              </a:ext>
            </a:extLst>
          </p:cNvPr>
          <p:cNvCxnSpPr>
            <a:cxnSpLocks/>
          </p:cNvCxnSpPr>
          <p:nvPr/>
        </p:nvCxnSpPr>
        <p:spPr>
          <a:xfrm>
            <a:off x="5862918" y="1348348"/>
            <a:ext cx="0" cy="5146582"/>
          </a:xfrm>
          <a:prstGeom prst="line">
            <a:avLst/>
          </a:prstGeom>
          <a:ln w="635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02D3FC4-94CD-42E5-2D9D-31C74A64262B}"/>
              </a:ext>
            </a:extLst>
          </p:cNvPr>
          <p:cNvSpPr txBox="1"/>
          <p:nvPr/>
        </p:nvSpPr>
        <p:spPr>
          <a:xfrm>
            <a:off x="5429436" y="654563"/>
            <a:ext cx="10086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RS485</a:t>
            </a:r>
          </a:p>
          <a:p>
            <a:r>
              <a:rPr lang="en-US" dirty="0"/>
              <a:t>Modbus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32389FB-B22E-A051-BAD0-D391357DEB1A}"/>
              </a:ext>
            </a:extLst>
          </p:cNvPr>
          <p:cNvCxnSpPr>
            <a:cxnSpLocks/>
          </p:cNvCxnSpPr>
          <p:nvPr/>
        </p:nvCxnSpPr>
        <p:spPr>
          <a:xfrm>
            <a:off x="5347290" y="6014756"/>
            <a:ext cx="515628" cy="0"/>
          </a:xfrm>
          <a:prstGeom prst="line">
            <a:avLst/>
          </a:prstGeom>
          <a:ln w="635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FDA08FA-58F1-20AC-DF12-B8CC5071724D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5168053" y="3578365"/>
            <a:ext cx="694865" cy="0"/>
          </a:xfrm>
          <a:prstGeom prst="line">
            <a:avLst/>
          </a:prstGeom>
          <a:ln w="635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F299818-5CA4-2461-C7DB-FDAAC36702B0}"/>
              </a:ext>
            </a:extLst>
          </p:cNvPr>
          <p:cNvCxnSpPr>
            <a:cxnSpLocks/>
            <a:endCxn id="10" idx="1"/>
          </p:cNvCxnSpPr>
          <p:nvPr/>
        </p:nvCxnSpPr>
        <p:spPr>
          <a:xfrm>
            <a:off x="5862918" y="2754472"/>
            <a:ext cx="485436" cy="1"/>
          </a:xfrm>
          <a:prstGeom prst="line">
            <a:avLst/>
          </a:prstGeom>
          <a:ln w="635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20B440B-1369-ED58-7977-223155A38339}"/>
              </a:ext>
            </a:extLst>
          </p:cNvPr>
          <p:cNvCxnSpPr>
            <a:cxnSpLocks/>
          </p:cNvCxnSpPr>
          <p:nvPr/>
        </p:nvCxnSpPr>
        <p:spPr>
          <a:xfrm>
            <a:off x="4831662" y="1563091"/>
            <a:ext cx="1031256" cy="0"/>
          </a:xfrm>
          <a:prstGeom prst="line">
            <a:avLst/>
          </a:prstGeom>
          <a:ln w="63500"/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B7298AA4-E53B-E4BC-A271-8D8ADA3E38BD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7865046" y="2754473"/>
            <a:ext cx="342759" cy="0"/>
          </a:xfrm>
          <a:prstGeom prst="line">
            <a:avLst/>
          </a:prstGeom>
          <a:ln w="508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8A2CE2E-4B6D-0201-6ACD-1FAE7485ACE8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3082687" y="3899104"/>
            <a:ext cx="733815" cy="0"/>
          </a:xfrm>
          <a:prstGeom prst="line">
            <a:avLst/>
          </a:prstGeom>
          <a:ln w="508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0896BF8B-9F00-D093-A788-5F91CA99C12D}"/>
              </a:ext>
            </a:extLst>
          </p:cNvPr>
          <p:cNvCxnSpPr>
            <a:cxnSpLocks/>
          </p:cNvCxnSpPr>
          <p:nvPr/>
        </p:nvCxnSpPr>
        <p:spPr>
          <a:xfrm>
            <a:off x="3082687" y="2935398"/>
            <a:ext cx="733815" cy="0"/>
          </a:xfrm>
          <a:prstGeom prst="line">
            <a:avLst/>
          </a:prstGeom>
          <a:ln w="508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D3025D1-B3DD-37B7-FD79-5BF9F8446E3D}"/>
              </a:ext>
            </a:extLst>
          </p:cNvPr>
          <p:cNvCxnSpPr>
            <a:cxnSpLocks/>
          </p:cNvCxnSpPr>
          <p:nvPr/>
        </p:nvCxnSpPr>
        <p:spPr>
          <a:xfrm>
            <a:off x="1685444" y="3894078"/>
            <a:ext cx="733815" cy="0"/>
          </a:xfrm>
          <a:prstGeom prst="line">
            <a:avLst/>
          </a:prstGeom>
          <a:ln w="508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93E34A3-3CE4-3D2D-8EBF-E45DC7D674FA}"/>
              </a:ext>
            </a:extLst>
          </p:cNvPr>
          <p:cNvCxnSpPr>
            <a:cxnSpLocks/>
          </p:cNvCxnSpPr>
          <p:nvPr/>
        </p:nvCxnSpPr>
        <p:spPr>
          <a:xfrm flipV="1">
            <a:off x="2419259" y="4417815"/>
            <a:ext cx="1397243" cy="726849"/>
          </a:xfrm>
          <a:prstGeom prst="line">
            <a:avLst/>
          </a:prstGeom>
          <a:ln w="508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159EFEF-15E3-A499-2BB5-ECA354178F5F}"/>
              </a:ext>
            </a:extLst>
          </p:cNvPr>
          <p:cNvSpPr txBox="1"/>
          <p:nvPr/>
        </p:nvSpPr>
        <p:spPr>
          <a:xfrm>
            <a:off x="1479103" y="5498496"/>
            <a:ext cx="110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Vent fans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0989D8C-578B-7F97-EFFC-4E24C9BD2207}"/>
              </a:ext>
            </a:extLst>
          </p:cNvPr>
          <p:cNvSpPr txBox="1"/>
          <p:nvPr/>
        </p:nvSpPr>
        <p:spPr>
          <a:xfrm>
            <a:off x="3473924" y="6455223"/>
            <a:ext cx="21199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Fan control module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8DDBA2D-4502-23A8-4812-92769BE36F2E}"/>
              </a:ext>
            </a:extLst>
          </p:cNvPr>
          <p:cNvSpPr txBox="1"/>
          <p:nvPr/>
        </p:nvSpPr>
        <p:spPr>
          <a:xfrm>
            <a:off x="3473924" y="2441562"/>
            <a:ext cx="2298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Relay control module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9CF5761-AAE2-50D0-FEDD-DCEE01BFE5B5}"/>
              </a:ext>
            </a:extLst>
          </p:cNvPr>
          <p:cNvCxnSpPr>
            <a:cxnSpLocks/>
          </p:cNvCxnSpPr>
          <p:nvPr/>
        </p:nvCxnSpPr>
        <p:spPr>
          <a:xfrm>
            <a:off x="4623341" y="4318403"/>
            <a:ext cx="0" cy="982698"/>
          </a:xfrm>
          <a:prstGeom prst="line">
            <a:avLst/>
          </a:prstGeom>
          <a:ln w="50800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F1430A73-36D5-4B75-BCBC-F8CECED1C6B6}"/>
              </a:ext>
            </a:extLst>
          </p:cNvPr>
          <p:cNvSpPr txBox="1"/>
          <p:nvPr/>
        </p:nvSpPr>
        <p:spPr>
          <a:xfrm>
            <a:off x="2188053" y="4276572"/>
            <a:ext cx="1195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Contactor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38B3639-DB74-024E-7CDF-8DAABC13FFFF}"/>
              </a:ext>
            </a:extLst>
          </p:cNvPr>
          <p:cNvSpPr txBox="1"/>
          <p:nvPr/>
        </p:nvSpPr>
        <p:spPr>
          <a:xfrm>
            <a:off x="816693" y="2974148"/>
            <a:ext cx="1542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Sauna Heater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80D82EF-D91D-7062-8047-2CAAC1306B60}"/>
              </a:ext>
            </a:extLst>
          </p:cNvPr>
          <p:cNvSpPr txBox="1"/>
          <p:nvPr/>
        </p:nvSpPr>
        <p:spPr>
          <a:xfrm>
            <a:off x="724132" y="115770"/>
            <a:ext cx="27497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Meanwell Power Supplies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F5C932D-A467-0D60-9475-A07D1471000A}"/>
              </a:ext>
            </a:extLst>
          </p:cNvPr>
          <p:cNvSpPr txBox="1"/>
          <p:nvPr/>
        </p:nvSpPr>
        <p:spPr>
          <a:xfrm>
            <a:off x="3425802" y="469740"/>
            <a:ext cx="19214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 &amp; Humidity </a:t>
            </a:r>
          </a:p>
          <a:p>
            <a:r>
              <a:rPr lang="en-US" dirty="0"/>
              <a:t>Sensor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FA1AC6C-F9D9-845B-E845-3E32A2A416B4}"/>
              </a:ext>
            </a:extLst>
          </p:cNvPr>
          <p:cNvSpPr txBox="1"/>
          <p:nvPr/>
        </p:nvSpPr>
        <p:spPr>
          <a:xfrm>
            <a:off x="8653524" y="464806"/>
            <a:ext cx="111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24V -&gt; 5V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1EF6CA2-9869-95AD-C463-F83A057C8FFC}"/>
              </a:ext>
            </a:extLst>
          </p:cNvPr>
          <p:cNvSpPr txBox="1"/>
          <p:nvPr/>
        </p:nvSpPr>
        <p:spPr>
          <a:xfrm>
            <a:off x="6348354" y="2069636"/>
            <a:ext cx="1454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TTL to RS485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CA8517D-B0C3-C4AD-1F93-6B2B0A8291D2}"/>
              </a:ext>
            </a:extLst>
          </p:cNvPr>
          <p:cNvSpPr txBox="1"/>
          <p:nvPr/>
        </p:nvSpPr>
        <p:spPr>
          <a:xfrm>
            <a:off x="2267059" y="1936757"/>
            <a:ext cx="1717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Hot Room Light</a:t>
            </a:r>
          </a:p>
        </p:txBody>
      </p:sp>
    </p:spTree>
    <p:extLst>
      <p:ext uri="{BB962C8B-B14F-4D97-AF65-F5344CB8AC3E}">
        <p14:creationId xmlns:p14="http://schemas.microsoft.com/office/powerpoint/2010/main" val="3849862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3982</TotalTime>
  <Words>29</Words>
  <Application>Microsoft Macintosh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Mikhail Stolpner</dc:creator>
  <cp:lastModifiedBy>Mikhail Stolpner</cp:lastModifiedBy>
  <cp:revision>1</cp:revision>
  <dcterms:created xsi:type="dcterms:W3CDTF">2025-11-02T01:45:34Z</dcterms:created>
  <dcterms:modified xsi:type="dcterms:W3CDTF">2025-11-04T20:08:32Z</dcterms:modified>
</cp:coreProperties>
</file>

<file path=docProps/thumbnail.jpeg>
</file>